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329" r:id="rId3"/>
    <p:sldId id="341" r:id="rId4"/>
    <p:sldId id="342" r:id="rId5"/>
    <p:sldId id="343" r:id="rId6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D108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D108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D108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D108D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478"/>
    <a:srgbClr val="002E8A"/>
    <a:srgbClr val="0D108D"/>
    <a:srgbClr val="003399"/>
    <a:srgbClr val="003366"/>
    <a:srgbClr val="5524D0"/>
    <a:srgbClr val="FC1E43"/>
    <a:srgbClr val="980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18162" autoAdjust="0"/>
    <p:restoredTop sz="83126" autoAdjust="0"/>
  </p:normalViewPr>
  <p:slideViewPr>
    <p:cSldViewPr>
      <p:cViewPr varScale="1">
        <p:scale>
          <a:sx n="84" d="100"/>
          <a:sy n="84" d="100"/>
        </p:scale>
        <p:origin x="9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1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84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9984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FBF160-0AF5-49AC-B5ED-1C4131555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3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993"/>
            <a:ext cx="4984750" cy="444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984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9984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DEBAC5-9B21-41F9-B257-507B8474DD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4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7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69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2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3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6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9B2BE-C8B4-4C86-A665-457B18001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44848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D9CB2-8BD6-4355-AB6C-55F800AE17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65097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BE70-B4AC-47B4-87C5-B54B6ADAA7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19723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2F5F-E85C-438D-9F8C-D064F4D9D1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23754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814EE-20AA-4111-BD95-55A4B54F8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50800"/>
      </p:ext>
    </p:extLst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9A309-887B-4A3A-B8A2-EDF500571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78738"/>
      </p:ext>
    </p:extLst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939-D308-4626-88CF-4C10E3E014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80873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96D98-9DE4-4247-AA43-B651A6BF06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98106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C8FD-AC4C-4A27-8891-D777AB2AB0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52894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72B2-2956-4091-A847-C9E5CBB6F8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08944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9CF6-2089-4BF7-95F5-FCD283DDC9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63442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3E3EA-3C93-4A30-B3F6-A7D107812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50365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991F82-10D9-4F6A-B372-C99FA84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9587" y="3983294"/>
            <a:ext cx="8353425" cy="1676400"/>
          </a:xfrm>
        </p:spPr>
        <p:txBody>
          <a:bodyPr/>
          <a:lstStyle/>
          <a:p>
            <a:pPr algn="l"/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GB" sz="2800" dirty="0">
              <a:solidFill>
                <a:srgbClr val="0D108D"/>
              </a:solidFill>
              <a:latin typeface="Arial" charset="0"/>
            </a:endParaRPr>
          </a:p>
          <a:p>
            <a:r>
              <a:rPr lang="en-GB" sz="2800" dirty="0" smtClean="0">
                <a:solidFill>
                  <a:srgbClr val="0D108D"/>
                </a:solidFill>
                <a:latin typeface="Arial" charset="0"/>
              </a:rPr>
              <a:t>Charles Green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2699" y="2934072"/>
            <a:ext cx="7705725" cy="1143000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rgbClr val="0D108D"/>
                </a:solidFill>
                <a:latin typeface="Arial" charset="0"/>
              </a:rPr>
              <a:t>VAT Group Update</a:t>
            </a:r>
            <a:endParaRPr lang="en-GB" sz="2400" dirty="0" smtClean="0">
              <a:solidFill>
                <a:srgbClr val="0D108D"/>
              </a:solidFill>
              <a:latin typeface="Arial" charset="0"/>
            </a:endParaRPr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228600" y="4509120"/>
            <a:ext cx="89154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142"/>
            <a:ext cx="9163442" cy="2965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-25142"/>
            <a:ext cx="1296144" cy="1149886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26368" y="2876269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Why have a VAT group?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25125" y="3839994"/>
            <a:ext cx="8240340" cy="1413784"/>
          </a:xfrm>
          <a:noFill/>
        </p:spPr>
        <p:txBody>
          <a:bodyPr/>
          <a:lstStyle/>
          <a:p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Formed in 2017 with the objective of producing easily accessible VAT information for members</a:t>
            </a:r>
          </a:p>
          <a:p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Beginning with group members:</a:t>
            </a:r>
          </a:p>
          <a:p>
            <a:pPr lvl="1"/>
            <a:r>
              <a:rPr lang="en-GB" sz="1600" dirty="0" smtClean="0">
                <a:solidFill>
                  <a:schemeClr val="bg2"/>
                </a:solidFill>
                <a:latin typeface="Arial" charset="0"/>
              </a:rPr>
              <a:t>Czech Republic</a:t>
            </a:r>
          </a:p>
          <a:p>
            <a:pPr lvl="1"/>
            <a:r>
              <a:rPr lang="en-GB" sz="1600" dirty="0" smtClean="0">
                <a:solidFill>
                  <a:schemeClr val="bg2"/>
                </a:solidFill>
                <a:latin typeface="Arial" charset="0"/>
              </a:rPr>
              <a:t>Italy</a:t>
            </a:r>
          </a:p>
          <a:p>
            <a:pPr lvl="1"/>
            <a:r>
              <a:rPr lang="en-GB" sz="1600" dirty="0" smtClean="0">
                <a:solidFill>
                  <a:schemeClr val="bg2"/>
                </a:solidFill>
                <a:latin typeface="Arial" charset="0"/>
              </a:rPr>
              <a:t>Lithuania</a:t>
            </a:r>
          </a:p>
          <a:p>
            <a:pPr lvl="1"/>
            <a:r>
              <a:rPr lang="en-GB" sz="1600" dirty="0" smtClean="0">
                <a:solidFill>
                  <a:schemeClr val="bg2"/>
                </a:solidFill>
                <a:latin typeface="Arial" charset="0"/>
              </a:rPr>
              <a:t>Norway</a:t>
            </a:r>
          </a:p>
          <a:p>
            <a:pPr lvl="1"/>
            <a:r>
              <a:rPr lang="en-GB" sz="1600" dirty="0" smtClean="0">
                <a:solidFill>
                  <a:schemeClr val="bg2"/>
                </a:solidFill>
                <a:latin typeface="Arial" charset="0"/>
              </a:rPr>
              <a:t>Spain</a:t>
            </a:r>
          </a:p>
          <a:p>
            <a:pPr lvl="1"/>
            <a:r>
              <a:rPr lang="en-GB" sz="1600" dirty="0" smtClean="0">
                <a:solidFill>
                  <a:schemeClr val="bg2"/>
                </a:solidFill>
                <a:latin typeface="Arial" charset="0"/>
              </a:rPr>
              <a:t>UK</a:t>
            </a:r>
          </a:p>
          <a:p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  <a:p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endParaRPr lang="en-GB" sz="2400" dirty="0" smtClean="0">
              <a:solidFill>
                <a:schemeClr val="bg2"/>
              </a:solidFill>
              <a:latin typeface="Arial" charset="0"/>
            </a:endParaRPr>
          </a:p>
          <a:p>
            <a:pPr lvl="1"/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07975" y="3717032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AutoShape 2" descr="Image result for tatyana nanov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tatyana nanovs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278"/>
            <a:ext cx="9144000" cy="2913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-25142"/>
            <a:ext cx="1296144" cy="11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1220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26368" y="2876269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Where have we got to?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91921" y="3791971"/>
            <a:ext cx="8240340" cy="1413784"/>
          </a:xfrm>
          <a:noFill/>
        </p:spPr>
        <p:txBody>
          <a:bodyPr/>
          <a:lstStyle/>
          <a:p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Group member schedules available in the members area of the website. </a:t>
            </a:r>
          </a:p>
          <a:p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Username: </a:t>
            </a:r>
            <a:r>
              <a:rPr lang="en-GB" sz="2000" dirty="0" err="1" smtClean="0">
                <a:solidFill>
                  <a:schemeClr val="bg2"/>
                </a:solidFill>
                <a:latin typeface="Arial" charset="0"/>
              </a:rPr>
              <a:t>chint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 / Password: global</a:t>
            </a:r>
          </a:p>
          <a:p>
            <a:pPr lvl="1"/>
            <a:endParaRPr lang="en-GB" sz="1600" dirty="0" smtClean="0">
              <a:solidFill>
                <a:schemeClr val="bg2"/>
              </a:solidFill>
              <a:latin typeface="Arial" charset="0"/>
            </a:endParaRPr>
          </a:p>
          <a:p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  <a:p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endParaRPr lang="en-GB" sz="2400" dirty="0" smtClean="0">
              <a:solidFill>
                <a:schemeClr val="bg2"/>
              </a:solidFill>
              <a:latin typeface="Arial" charset="0"/>
            </a:endParaRPr>
          </a:p>
          <a:p>
            <a:pPr lvl="1"/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07975" y="3717032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AutoShape 2" descr="Image result for tatyana nanov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tatyana nanovs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935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-25142"/>
            <a:ext cx="1296144" cy="12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7789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tatyana nanov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tatyana nanovs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51"/>
            <a:ext cx="9144000" cy="2930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-25142"/>
            <a:ext cx="1296144" cy="1221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1494156"/>
            <a:ext cx="8531224" cy="519444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08155172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26368" y="2876269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Next steps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91921" y="3791971"/>
            <a:ext cx="8240340" cy="1413784"/>
          </a:xfrm>
          <a:noFill/>
        </p:spPr>
        <p:txBody>
          <a:bodyPr/>
          <a:lstStyle/>
          <a:p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Organise schedules into two categories: EU / Non-EU for full access in members’ area</a:t>
            </a:r>
          </a:p>
          <a:p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PDF summaries for each member page of the website</a:t>
            </a:r>
          </a:p>
          <a:p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A template will be shared for you to complete for your country</a:t>
            </a:r>
            <a:endParaRPr lang="en-GB" sz="1600" dirty="0" smtClean="0">
              <a:solidFill>
                <a:schemeClr val="bg2"/>
              </a:solidFill>
              <a:latin typeface="Arial" charset="0"/>
            </a:endParaRPr>
          </a:p>
          <a:p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  <a:p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endParaRPr lang="en-GB" sz="2400" dirty="0" smtClean="0">
              <a:solidFill>
                <a:schemeClr val="bg2"/>
              </a:solidFill>
              <a:latin typeface="Arial" charset="0"/>
            </a:endParaRPr>
          </a:p>
          <a:p>
            <a:pPr lvl="1"/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07975" y="3717032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AutoShape 2" descr="Image result for tatyana nanov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tatyana nanovs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512" y="-4152"/>
            <a:ext cx="9311511" cy="2925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019" y="-19392"/>
            <a:ext cx="1296144" cy="11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0296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theme1.xml><?xml version="1.0" encoding="utf-8"?>
<a:theme xmlns:a="http://schemas.openxmlformats.org/drawingml/2006/main" name="HYDE PARTNERSHIP">
  <a:themeElements>
    <a:clrScheme name="HYDE PARTNERSHIP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YDE PARTNERSHIP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D108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D108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DE PARTNERSHIP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DE PARTNERSHIP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C:\PROGRA~1\MICROS~2\TEMPLA~1\PRESEN~1\HYDEPA~1.POT</Template>
  <TotalTime>5234</TotalTime>
  <Words>106</Words>
  <Application>Microsoft Office PowerPoint</Application>
  <PresentationFormat>On-screen Show (4:3)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HYDE PARTNERSHIP</vt:lpstr>
      <vt:lpstr>VAT Group Update</vt:lpstr>
      <vt:lpstr>Why have a VAT group?</vt:lpstr>
      <vt:lpstr>Where have we got to?</vt:lpstr>
      <vt:lpstr>PowerPoint Presentation</vt:lpstr>
      <vt:lpstr>Next steps</vt:lpstr>
    </vt:vector>
  </TitlesOfParts>
  <Company>Hyde Marketing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Hyde Partnership</dc:title>
  <dc:creator>Alan Brooks</dc:creator>
  <cp:lastModifiedBy>Claire Berg</cp:lastModifiedBy>
  <cp:revision>290</cp:revision>
  <cp:lastPrinted>2013-10-04T10:46:13Z</cp:lastPrinted>
  <dcterms:created xsi:type="dcterms:W3CDTF">2005-01-14T10:20:12Z</dcterms:created>
  <dcterms:modified xsi:type="dcterms:W3CDTF">2018-09-06T10:04:06Z</dcterms:modified>
</cp:coreProperties>
</file>